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BF936B-9600-654B-81CC-C572B7A85498}" v="4" dt="2025-08-21T15:09:41.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58"/>
  </p:normalViewPr>
  <p:slideViewPr>
    <p:cSldViewPr snapToGrid="0">
      <p:cViewPr varScale="1">
        <p:scale>
          <a:sx n="77" d="100"/>
          <a:sy n="77" d="100"/>
        </p:scale>
        <p:origin x="25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Steve Hartland" userId="fe08f65b-fffb-417a-81ad-107dbbfd43a7" providerId="ADAL" clId="{26CD08F2-BEC7-5BB7-9C01-8BE80433835F}"/>
    <pc:docChg chg="custSel modSld">
      <pc:chgData name="Steve Hartland" userId="fe08f65b-fffb-417a-81ad-107dbbfd43a7" providerId="ADAL" clId="{26CD08F2-BEC7-5BB7-9C01-8BE80433835F}" dt="2025-08-22T07:16:02.709" v="13" actId="20577"/>
      <pc:docMkLst>
        <pc:docMk/>
      </pc:docMkLst>
      <pc:sldChg chg="addSp delSp modSp mod">
        <pc:chgData name="Steve Hartland" userId="fe08f65b-fffb-417a-81ad-107dbbfd43a7" providerId="ADAL" clId="{26CD08F2-BEC7-5BB7-9C01-8BE80433835F}" dt="2025-08-22T07:16:02.709" v="13" actId="20577"/>
        <pc:sldMkLst>
          <pc:docMk/>
          <pc:sldMk cId="2864429464" sldId="256"/>
        </pc:sldMkLst>
        <pc:spChg chg="mod">
          <ac:chgData name="Steve Hartland" userId="fe08f65b-fffb-417a-81ad-107dbbfd43a7" providerId="ADAL" clId="{26CD08F2-BEC7-5BB7-9C01-8BE80433835F}" dt="2025-08-22T07:16:02.709" v="13" actId="20577"/>
          <ac:spMkLst>
            <pc:docMk/>
            <pc:sldMk cId="2864429464" sldId="256"/>
            <ac:spMk id="8" creationId="{C1AF36C0-1E16-B6CF-0E53-BD0F868B4F35}"/>
          </ac:spMkLst>
        </pc:spChg>
        <pc:spChg chg="del">
          <ac:chgData name="Steve Hartland" userId="fe08f65b-fffb-417a-81ad-107dbbfd43a7" providerId="ADAL" clId="{26CD08F2-BEC7-5BB7-9C01-8BE80433835F}" dt="2025-08-21T14:12:57.333" v="3" actId="478"/>
          <ac:spMkLst>
            <pc:docMk/>
            <pc:sldMk cId="2864429464" sldId="256"/>
            <ac:spMk id="12" creationId="{D1324FDE-3196-13A0-4076-F4B831EBE259}"/>
          </ac:spMkLst>
        </pc:spChg>
        <pc:spChg chg="add mod">
          <ac:chgData name="Steve Hartland" userId="fe08f65b-fffb-417a-81ad-107dbbfd43a7" providerId="ADAL" clId="{26CD08F2-BEC7-5BB7-9C01-8BE80433835F}" dt="2025-08-21T15:09:46.243" v="7" actId="255"/>
          <ac:spMkLst>
            <pc:docMk/>
            <pc:sldMk cId="2864429464" sldId="256"/>
            <ac:spMk id="13" creationId="{A0E58B6A-76E9-7005-F93F-527FD3B2D4B5}"/>
          </ac:spMkLst>
        </pc:spChg>
        <pc:picChg chg="del">
          <ac:chgData name="Steve Hartland" userId="fe08f65b-fffb-417a-81ad-107dbbfd43a7" providerId="ADAL" clId="{26CD08F2-BEC7-5BB7-9C01-8BE80433835F}" dt="2025-08-21T14:12:25.929" v="0" actId="478"/>
          <ac:picMkLst>
            <pc:docMk/>
            <pc:sldMk cId="2864429464" sldId="256"/>
            <ac:picMk id="4" creationId="{20CC8AD0-CBBB-9F1D-CFAB-37074FFDEFE1}"/>
          </ac:picMkLst>
        </pc:picChg>
        <pc:picChg chg="del">
          <ac:chgData name="Steve Hartland" userId="fe08f65b-fffb-417a-81ad-107dbbfd43a7" providerId="ADAL" clId="{26CD08F2-BEC7-5BB7-9C01-8BE80433835F}" dt="2025-08-21T14:12:28.063" v="1" actId="478"/>
          <ac:picMkLst>
            <pc:docMk/>
            <pc:sldMk cId="2864429464" sldId="256"/>
            <ac:picMk id="5" creationId="{D97CC432-CFFB-5038-48F8-8E90EB6AD668}"/>
          </ac:picMkLst>
        </pc:picChg>
        <pc:picChg chg="add mod">
          <ac:chgData name="Steve Hartland" userId="fe08f65b-fffb-417a-81ad-107dbbfd43a7" providerId="ADAL" clId="{26CD08F2-BEC7-5BB7-9C01-8BE80433835F}" dt="2025-08-21T14:12:40.686" v="2"/>
          <ac:picMkLst>
            <pc:docMk/>
            <pc:sldMk cId="2864429464" sldId="256"/>
            <ac:picMk id="6" creationId="{36AD250E-A30A-3CAE-E615-EC86FBFB3E58}"/>
          </ac:picMkLst>
        </pc:picChg>
        <pc:picChg chg="add mod">
          <ac:chgData name="Steve Hartland" userId="fe08f65b-fffb-417a-81ad-107dbbfd43a7" providerId="ADAL" clId="{26CD08F2-BEC7-5BB7-9C01-8BE80433835F}" dt="2025-08-21T14:12:40.686" v="2"/>
          <ac:picMkLst>
            <pc:docMk/>
            <pc:sldMk cId="2864429464" sldId="256"/>
            <ac:picMk id="9" creationId="{24BB1E6D-F824-6C19-B50D-DEABD46A90DA}"/>
          </ac:picMkLst>
        </pc:picChg>
        <pc:picChg chg="add mod">
          <ac:chgData name="Steve Hartland" userId="fe08f65b-fffb-417a-81ad-107dbbfd43a7" providerId="ADAL" clId="{26CD08F2-BEC7-5BB7-9C01-8BE80433835F}" dt="2025-08-21T14:12:40.686" v="2"/>
          <ac:picMkLst>
            <pc:docMk/>
            <pc:sldMk cId="2864429464" sldId="256"/>
            <ac:picMk id="10" creationId="{5FEF3572-4476-290E-C9CC-8376CE497BBB}"/>
          </ac:picMkLst>
        </pc:picChg>
        <pc:picChg chg="del">
          <ac:chgData name="Steve Hartland" userId="fe08f65b-fffb-417a-81ad-107dbbfd43a7" providerId="ADAL" clId="{26CD08F2-BEC7-5BB7-9C01-8BE80433835F}" dt="2025-08-21T14:12:25.929" v="0" actId="478"/>
          <ac:picMkLst>
            <pc:docMk/>
            <pc:sldMk cId="2864429464" sldId="256"/>
            <ac:picMk id="18" creationId="{E41F1200-F0BB-A444-9969-602B3F84F438}"/>
          </ac:picMkLst>
        </pc:picChg>
      </pc:sldChg>
    </pc:docChg>
  </pc:docChgLst>
  <pc:docChgLst>
    <pc:chgData name="Howard Wheeler" userId="3e061725-5d95-41ae-8f52-aca0943a11a8" providerId="ADAL" clId="{D05A0C29-756C-4F39-A214-62EF3A6112F4}"/>
    <pc:docChg chg="custSel modSld">
      <pc:chgData name="Howard Wheeler" userId="3e061725-5d95-41ae-8f52-aca0943a11a8" providerId="ADAL" clId="{D05A0C29-756C-4F39-A214-62EF3A6112F4}" dt="2025-07-25T09:48:09.184" v="8" actId="1076"/>
      <pc:docMkLst>
        <pc:docMk/>
      </pc:docMkLst>
      <pc:sldChg chg="addSp delSp modSp mod">
        <pc:chgData name="Howard Wheeler" userId="3e061725-5d95-41ae-8f52-aca0943a11a8" providerId="ADAL" clId="{D05A0C29-756C-4F39-A214-62EF3A6112F4}" dt="2025-07-25T09:48:09.184" v="8" actId="1076"/>
        <pc:sldMkLst>
          <pc:docMk/>
          <pc:sldMk cId="2864429464" sldId="256"/>
        </pc:sldMkLst>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104EC923-550E-49CA-BABD-12CC3E1FC986}"/>
    <pc:docChg chg="modSld">
      <pc:chgData name="Howard Wheeler" userId="3e061725-5d95-41ae-8f52-aca0943a11a8" providerId="ADAL" clId="{104EC923-550E-49CA-BABD-12CC3E1FC986}" dt="2025-08-21T16:21:49.012" v="24" actId="20577"/>
      <pc:docMkLst>
        <pc:docMk/>
      </pc:docMkLst>
      <pc:sldChg chg="modSp mod">
        <pc:chgData name="Howard Wheeler" userId="3e061725-5d95-41ae-8f52-aca0943a11a8" providerId="ADAL" clId="{104EC923-550E-49CA-BABD-12CC3E1FC986}" dt="2025-08-21T16:21:49.012" v="24" actId="20577"/>
        <pc:sldMkLst>
          <pc:docMk/>
          <pc:sldMk cId="2864429464" sldId="256"/>
        </pc:sldMkLst>
        <pc:spChg chg="mod">
          <ac:chgData name="Howard Wheeler" userId="3e061725-5d95-41ae-8f52-aca0943a11a8" providerId="ADAL" clId="{104EC923-550E-49CA-BABD-12CC3E1FC986}" dt="2025-08-21T16:19:02.073" v="6" actId="207"/>
          <ac:spMkLst>
            <pc:docMk/>
            <pc:sldMk cId="2864429464" sldId="256"/>
            <ac:spMk id="2" creationId="{74597441-C779-9BE0-A5D4-959ECAE10D7D}"/>
          </ac:spMkLst>
        </pc:spChg>
        <pc:spChg chg="mod">
          <ac:chgData name="Howard Wheeler" userId="3e061725-5d95-41ae-8f52-aca0943a11a8" providerId="ADAL" clId="{104EC923-550E-49CA-BABD-12CC3E1FC986}" dt="2025-08-21T16:21:49.012" v="24" actId="20577"/>
          <ac:spMkLst>
            <pc:docMk/>
            <pc:sldMk cId="2864429464" sldId="256"/>
            <ac:spMk id="3" creationId="{EFEF04C8-7F67-22DD-D065-73479EFBF742}"/>
          </ac:spMkLst>
        </pc:spChg>
        <pc:spChg chg="mod">
          <ac:chgData name="Howard Wheeler" userId="3e061725-5d95-41ae-8f52-aca0943a11a8" providerId="ADAL" clId="{104EC923-550E-49CA-BABD-12CC3E1FC986}" dt="2025-08-21T16:19:29.321" v="8" actId="208"/>
          <ac:spMkLst>
            <pc:docMk/>
            <pc:sldMk cId="2864429464" sldId="256"/>
            <ac:spMk id="7" creationId="{9FE641CB-1F6F-AF13-F7D6-D48D18811F1A}"/>
          </ac:spMkLst>
        </pc:spChg>
        <pc:spChg chg="mod">
          <ac:chgData name="Howard Wheeler" userId="3e061725-5d95-41ae-8f52-aca0943a11a8" providerId="ADAL" clId="{104EC923-550E-49CA-BABD-12CC3E1FC986}" dt="2025-08-21T16:19:22.987" v="7" actId="207"/>
          <ac:spMkLst>
            <pc:docMk/>
            <pc:sldMk cId="2864429464" sldId="256"/>
            <ac:spMk id="8" creationId="{C1AF36C0-1E16-B6CF-0E53-BD0F868B4F35}"/>
          </ac:spMkLst>
        </pc:spChg>
        <pc:picChg chg="mod">
          <ac:chgData name="Howard Wheeler" userId="3e061725-5d95-41ae-8f52-aca0943a11a8" providerId="ADAL" clId="{104EC923-550E-49CA-BABD-12CC3E1FC986}" dt="2025-08-21T16:19:50.882" v="11" actId="1076"/>
          <ac:picMkLst>
            <pc:docMk/>
            <pc:sldMk cId="2864429464" sldId="256"/>
            <ac:picMk id="10" creationId="{5FEF3572-4476-290E-C9CC-8376CE497BBB}"/>
          </ac:picMkLst>
        </pc:picChg>
      </pc:sldChg>
    </pc:docChg>
  </pc:docChgLst>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docChgLst>
    <pc:chgData name="Steve Hartland" userId="fe08f65b-fffb-417a-81ad-107dbbfd43a7" providerId="ADAL" clId="{638D7DC0-4DDC-6E4B-886F-0F6A020AA5AC}"/>
    <pc:docChg chg="custSel modSld">
      <pc:chgData name="Steve Hartland" userId="fe08f65b-fffb-417a-81ad-107dbbfd43a7" providerId="ADAL" clId="{638D7DC0-4DDC-6E4B-886F-0F6A020AA5AC}" dt="2025-07-24T10:06:44.237" v="35" actId="14100"/>
      <pc:docMkLst>
        <pc:docMk/>
      </pc:docMkLst>
      <pc:sldChg chg="addSp delSp modSp mod">
        <pc:chgData name="Steve Hartland" userId="fe08f65b-fffb-417a-81ad-107dbbfd43a7" providerId="ADAL" clId="{638D7DC0-4DDC-6E4B-886F-0F6A020AA5AC}" dt="2025-07-24T10:06:44.237" v="35" actId="14100"/>
        <pc:sldMkLst>
          <pc:docMk/>
          <pc:sldMk cId="2864429464" sldId="256"/>
        </pc:sldMkLst>
        <pc:spChg chg="mod">
          <ac:chgData name="Steve Hartland" userId="fe08f65b-fffb-417a-81ad-107dbbfd43a7" providerId="ADAL" clId="{638D7DC0-4DDC-6E4B-886F-0F6A020AA5AC}" dt="2025-07-24T10:01:56.548" v="23" actId="14100"/>
          <ac:spMkLst>
            <pc:docMk/>
            <pc:sldMk cId="2864429464" sldId="256"/>
            <ac:spMk id="2" creationId="{74597441-C779-9BE0-A5D4-959ECAE10D7D}"/>
          </ac:spMkLst>
        </pc:spChg>
        <pc:spChg chg="mod">
          <ac:chgData name="Steve Hartland" userId="fe08f65b-fffb-417a-81ad-107dbbfd43a7" providerId="ADAL" clId="{638D7DC0-4DDC-6E4B-886F-0F6A020AA5AC}" dt="2025-07-24T10:06:19.979" v="30" actId="1076"/>
          <ac:spMkLst>
            <pc:docMk/>
            <pc:sldMk cId="2864429464" sldId="256"/>
            <ac:spMk id="3" creationId="{EFEF04C8-7F67-22DD-D065-73479EFBF742}"/>
          </ac:spMkLst>
        </pc:spChg>
        <pc:spChg chg="mod">
          <ac:chgData name="Steve Hartland" userId="fe08f65b-fffb-417a-81ad-107dbbfd43a7" providerId="ADAL" clId="{638D7DC0-4DDC-6E4B-886F-0F6A020AA5AC}" dt="2025-07-24T10:06:22.863" v="31" actId="14100"/>
          <ac:spMkLst>
            <pc:docMk/>
            <pc:sldMk cId="2864429464" sldId="256"/>
            <ac:spMk id="7" creationId="{9FE641CB-1F6F-AF13-F7D6-D48D18811F1A}"/>
          </ac:spMkLst>
        </pc:spChg>
        <pc:spChg chg="mod">
          <ac:chgData name="Steve Hartland" userId="fe08f65b-fffb-417a-81ad-107dbbfd43a7" providerId="ADAL" clId="{638D7DC0-4DDC-6E4B-886F-0F6A020AA5AC}" dt="2025-07-24T10:06:29.196" v="33" actId="1076"/>
          <ac:spMkLst>
            <pc:docMk/>
            <pc:sldMk cId="2864429464" sldId="256"/>
            <ac:spMk id="8" creationId="{C1AF36C0-1E16-B6CF-0E53-BD0F868B4F35}"/>
          </ac:spMkLst>
        </pc:spChg>
        <pc:picChg chg="add mod">
          <ac:chgData name="Steve Hartland" userId="fe08f65b-fffb-417a-81ad-107dbbfd43a7" providerId="ADAL" clId="{638D7DC0-4DDC-6E4B-886F-0F6A020AA5AC}" dt="2025-07-24T10:06:44.237" v="35" actId="14100"/>
          <ac:picMkLst>
            <pc:docMk/>
            <pc:sldMk cId="2864429464" sldId="256"/>
            <ac:picMk id="11" creationId="{BC90E7BD-23C1-1703-6306-679690C6C1A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FEF04C8-7F67-22DD-D065-73479EFBF742}"/>
              </a:ext>
            </a:extLst>
          </p:cNvPr>
          <p:cNvSpPr/>
          <p:nvPr/>
        </p:nvSpPr>
        <p:spPr>
          <a:xfrm>
            <a:off x="0" y="4016614"/>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a:t>
            </a:r>
            <a:r>
              <a:rPr lang="en-GB" sz="2400" b="1" dirty="0">
                <a:solidFill>
                  <a:srgbClr val="013C53"/>
                </a:solidFill>
                <a:latin typeface="Arial" panose="020B0604020202020204" pitchFamily="34" charset="0"/>
                <a:cs typeface="Arial" panose="020B0604020202020204" pitchFamily="34" charset="0"/>
              </a:rPr>
              <a:t>SAILING</a:t>
            </a:r>
            <a:r>
              <a:rPr lang="en-GB" sz="2400" b="1" dirty="0">
                <a:solidFill>
                  <a:srgbClr val="013C53"/>
                </a:solidFill>
                <a:effectLst/>
                <a:latin typeface="Arial" panose="020B0604020202020204" pitchFamily="34" charset="0"/>
                <a:cs typeface="Arial" panose="020B0604020202020204" pitchFamily="34" charset="0"/>
              </a:rPr>
              <a:t>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013C53"/>
                </a:solidFill>
                <a:effectLst/>
                <a:latin typeface="Arial" panose="020B0604020202020204" pitchFamily="34" charset="0"/>
              </a:rPr>
              <a:t>XXXXXXXXXXX</a:t>
            </a:r>
            <a:br>
              <a:rPr lang="en-GB" sz="3200" dirty="0">
                <a:solidFill>
                  <a:srgbClr val="013C53"/>
                </a:solidFill>
                <a:effectLst/>
                <a:latin typeface="Arial" panose="020B0604020202020204" pitchFamily="34" charset="0"/>
              </a:rPr>
            </a:br>
            <a:endParaRPr lang="en-GB" sz="32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a:t>
            </a:r>
            <a:r>
              <a:rPr lang="en-GB" sz="2000">
                <a:solidFill>
                  <a:srgbClr val="013C53"/>
                </a:solidFill>
                <a:effectLst/>
                <a:latin typeface="Arial" panose="020B0604020202020204" pitchFamily="34" charset="0"/>
              </a:rPr>
              <a:t>Night Cruise</a:t>
            </a:r>
            <a:endParaRPr lang="en-GB" sz="2000" dirty="0">
              <a:solidFill>
                <a:srgbClr val="013C53"/>
              </a:solidFill>
              <a:effectLst/>
              <a:latin typeface="Arial" panose="020B0604020202020204" pitchFamily="34" charset="0"/>
            </a:endParaRPr>
          </a:p>
          <a:p>
            <a:pPr algn="ctr"/>
            <a:r>
              <a:rPr lang="en-GB" sz="2000" b="1" dirty="0">
                <a:solidFill>
                  <a:srgbClr val="013C53"/>
                </a:solidFill>
                <a:effectLst/>
                <a:latin typeface="Arial" panose="020B0604020202020204" pitchFamily="34" charset="0"/>
              </a:rPr>
              <a:t>SHIP</a:t>
            </a:r>
            <a:endParaRPr lang="en-GB" sz="2000" baseline="30000" dirty="0">
              <a:solidFill>
                <a:srgbClr val="013C53"/>
              </a:solidFill>
              <a:effectLst/>
              <a:latin typeface="Arial" panose="020B0604020202020204" pitchFamily="34" charset="0"/>
            </a:endParaRPr>
          </a:p>
          <a:p>
            <a:pPr algn="ctr"/>
            <a:r>
              <a:rPr lang="en-GB" sz="2000" dirty="0">
                <a:solidFill>
                  <a:srgbClr val="013C53"/>
                </a:solidFill>
                <a:latin typeface="Arial" panose="020B0604020202020204" pitchFamily="34" charset="0"/>
              </a:rPr>
              <a:t>Date…..</a:t>
            </a:r>
            <a:endParaRPr lang="en-GB" sz="20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Countries – X Ports – X Overnights</a:t>
            </a:r>
          </a:p>
          <a:p>
            <a:pPr algn="ctr"/>
            <a:r>
              <a:rPr lang="en-GB" sz="2000" dirty="0">
                <a:solidFill>
                  <a:srgbClr val="013C53"/>
                </a:solidFill>
                <a:effectLst/>
                <a:latin typeface="Arial" panose="020B0604020202020204" pitchFamily="34" charset="0"/>
              </a:rPr>
              <a:t>Experience xxxxxxxxxxxxxxxxxx</a:t>
            </a:r>
          </a:p>
          <a:p>
            <a:pPr algn="ctr"/>
            <a:r>
              <a:rPr lang="en-GB" sz="2000" dirty="0">
                <a:solidFill>
                  <a:srgbClr val="013C53"/>
                </a:solidFill>
                <a:effectLst/>
                <a:latin typeface="Arial" panose="020B0604020202020204" pitchFamily="34" charset="0"/>
              </a:rPr>
              <a:t>xxxxxxxxxxx Flights </a:t>
            </a:r>
          </a:p>
          <a:p>
            <a:pPr algn="ctr"/>
            <a:r>
              <a:rPr lang="en-GB" sz="2000" dirty="0">
                <a:solidFill>
                  <a:srgbClr val="013C53"/>
                </a:solidFill>
                <a:effectLst/>
                <a:latin typeface="Arial" panose="020B0604020202020204" pitchFamily="34" charset="0"/>
              </a:rPr>
              <a:t>Stateroom……….</a:t>
            </a:r>
            <a:br>
              <a:rPr lang="en-GB" sz="1000" dirty="0">
                <a:solidFill>
                  <a:srgbClr val="013C53"/>
                </a:solidFill>
                <a:effectLst/>
                <a:latin typeface="Arial" panose="020B0604020202020204" pitchFamily="34" charset="0"/>
              </a:rPr>
            </a:br>
            <a:endParaRPr lang="en-GB" sz="1000" dirty="0">
              <a:solidFill>
                <a:srgbClr val="013C53"/>
              </a:solidFill>
              <a:effectLst/>
              <a:latin typeface="Arial" panose="020B0604020202020204" pitchFamily="34" charset="0"/>
            </a:endParaRPr>
          </a:p>
          <a:p>
            <a:pPr algn="ctr"/>
            <a:r>
              <a:rPr lang="en-GB" sz="3200" b="1" dirty="0">
                <a:solidFill>
                  <a:srgbClr val="013C53"/>
                </a:solidFill>
                <a:effectLst/>
                <a:latin typeface="Arial" panose="020B0604020202020204" pitchFamily="34" charset="0"/>
              </a:rPr>
              <a:t>From </a:t>
            </a:r>
            <a:r>
              <a:rPr lang="en-GB" sz="3200" b="1" dirty="0">
                <a:solidFill>
                  <a:srgbClr val="013C53"/>
                </a:solidFill>
                <a:latin typeface="Arial" panose="020B0604020202020204" pitchFamily="34" charset="0"/>
              </a:rPr>
              <a:t>£0</a:t>
            </a:r>
            <a:r>
              <a:rPr lang="en-GB" sz="3200" b="1" dirty="0">
                <a:solidFill>
                  <a:srgbClr val="013C53"/>
                </a:solidFill>
                <a:effectLst/>
                <a:latin typeface="Arial" panose="020B0604020202020204" pitchFamily="34" charset="0"/>
              </a:rPr>
              <a:t>,000pp</a:t>
            </a:r>
            <a:r>
              <a:rPr lang="en-GB" sz="3200" b="1" baseline="30000" dirty="0">
                <a:solidFill>
                  <a:srgbClr val="013C53"/>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3"/>
          <a:stretch>
            <a:fillRect/>
          </a:stretch>
        </p:blipFill>
        <p:spPr>
          <a:xfrm>
            <a:off x="366032" y="9667968"/>
            <a:ext cx="6869655" cy="461180"/>
          </a:xfrm>
          <a:prstGeom prst="rect">
            <a:avLst/>
          </a:prstGeom>
        </p:spPr>
      </p:pic>
      <p:pic>
        <p:nvPicPr>
          <p:cNvPr id="6" name="Picture 5">
            <a:extLst>
              <a:ext uri="{FF2B5EF4-FFF2-40B4-BE49-F238E27FC236}">
                <a16:creationId xmlns:a16="http://schemas.microsoft.com/office/drawing/2014/main" id="{36AD250E-A30A-3CAE-E615-EC86FBFB3E58}"/>
              </a:ext>
            </a:extLst>
          </p:cNvPr>
          <p:cNvPicPr>
            <a:picLocks noChangeAspect="1"/>
          </p:cNvPicPr>
          <p:nvPr/>
        </p:nvPicPr>
        <p:blipFill>
          <a:blip r:embed="rId4"/>
          <a:stretch>
            <a:fillRect/>
          </a:stretch>
        </p:blipFill>
        <p:spPr>
          <a:xfrm>
            <a:off x="0" y="-7741"/>
            <a:ext cx="7568892" cy="3963395"/>
          </a:xfrm>
          <a:prstGeom prst="rect">
            <a:avLst/>
          </a:prstGeom>
        </p:spPr>
      </p:pic>
      <p:pic>
        <p:nvPicPr>
          <p:cNvPr id="9" name="Picture 8">
            <a:extLst>
              <a:ext uri="{FF2B5EF4-FFF2-40B4-BE49-F238E27FC236}">
                <a16:creationId xmlns:a16="http://schemas.microsoft.com/office/drawing/2014/main" id="{24BB1E6D-F824-6C19-B50D-DEABD46A90DA}"/>
              </a:ext>
            </a:extLst>
          </p:cNvPr>
          <p:cNvPicPr>
            <a:picLocks noChangeAspect="1"/>
          </p:cNvPicPr>
          <p:nvPr/>
        </p:nvPicPr>
        <p:blipFill>
          <a:blip r:embed="rId5"/>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pic>
        <p:nvPicPr>
          <p:cNvPr id="10" name="Picture 9">
            <a:extLst>
              <a:ext uri="{FF2B5EF4-FFF2-40B4-BE49-F238E27FC236}">
                <a16:creationId xmlns:a16="http://schemas.microsoft.com/office/drawing/2014/main" id="{5FEF3572-4476-290E-C9CC-8376CE497BBB}"/>
              </a:ext>
            </a:extLst>
          </p:cNvPr>
          <p:cNvPicPr>
            <a:picLocks noChangeAspect="1"/>
          </p:cNvPicPr>
          <p:nvPr/>
        </p:nvPicPr>
        <p:blipFill>
          <a:blip r:embed="rId6"/>
          <a:stretch>
            <a:fillRect/>
          </a:stretch>
        </p:blipFill>
        <p:spPr>
          <a:xfrm>
            <a:off x="526543" y="464300"/>
            <a:ext cx="6802138" cy="2989649"/>
          </a:xfrm>
          <a:prstGeom prst="rect">
            <a:avLst/>
          </a:prstGeom>
        </p:spPr>
      </p:pic>
      <p:sp>
        <p:nvSpPr>
          <p:cNvPr id="13" name="TextBox 12">
            <a:extLst>
              <a:ext uri="{FF2B5EF4-FFF2-40B4-BE49-F238E27FC236}">
                <a16:creationId xmlns:a16="http://schemas.microsoft.com/office/drawing/2014/main" id="{A0E58B6A-76E9-7005-F93F-527FD3B2D4B5}"/>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33BF72-0C57-4113-BB97-93ABA539F50B}">
  <ds:schemaRefs>
    <ds:schemaRef ds:uri="ba6e64ec-b061-4ef9-925c-be5efbd33eb1"/>
    <ds:schemaRef ds:uri="http://purl.org/dc/terms/"/>
    <ds:schemaRef ds:uri="http://schemas.microsoft.com/office/2006/documentManagement/types"/>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f792690d-879f-46d8-925c-4171572e1f59"/>
    <ds:schemaRef ds:uri="http://www.w3.org/XML/1998/namespace"/>
    <ds:schemaRef ds:uri="http://purl.org/dc/dcmitype/"/>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76A83621-2FBB-46C7-82EC-C3819BA2CE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93</TotalTime>
  <Words>117</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7</cp:revision>
  <dcterms:created xsi:type="dcterms:W3CDTF">2023-06-26T13:44:24Z</dcterms:created>
  <dcterms:modified xsi:type="dcterms:W3CDTF">2025-08-22T07:16:04Z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